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60" r:id="rId13"/>
    <p:sldId id="26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6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C9999-27E9-A24A-AD6B-1374220F8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D8187B-6B08-1F4C-BEBF-FA3661120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6C812-B570-0942-888D-CABB650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F787D3-37C1-ED4C-B82C-E6793EE1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0FB1C-3AB3-7144-9932-2145F78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8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CD15-844A-C84E-99D5-7769B4D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8CFA04-DEFA-F747-8154-CAD13680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F3835-EFB9-9C4F-BD60-55B4E76B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4EF56-653D-A842-97B4-A9297A61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2E542E-19A9-E947-8560-EB672AA9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3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93FCD9-DD07-9340-A16C-3C04D25C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484AD9-CD18-1643-81E8-6D39D3FC5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FC37D-AC2A-4542-B9D9-1136AE6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4107F-0BF6-D640-B934-7451F524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D61434-B804-DB4F-A8EE-2E230E2E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21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C20C3-06DE-0F49-B234-2DD54BC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7EB1-5D63-E547-929D-1186DDD4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31E1F4-AA68-954F-9CF3-09F9248F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0F98D8-6FC7-2740-ACF1-49112C6B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310B7-E54C-344F-844B-CE662183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5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C74B6-DBAE-534A-9106-90091D23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56508-932B-284A-8E9C-EF105969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7CC99-7506-F740-B486-42E40B37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0F7A2E-4A1F-3045-8630-13A6D08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F6707-E81D-464D-BA80-F8D1A46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51E1E-F59B-764C-A254-843DD4E1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378A-0510-FB40-9586-7470C51F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074FDD-F2DE-BE4B-B861-D0839FE58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ECADD5-E7FB-C143-B59B-3F4A012A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365F74-BC08-6D43-AB68-FC5DD44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5F460-F686-5D4C-9D77-9F2ECB7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84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6CDD9-2F14-484E-BB0A-5F82FAD4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83063-0466-274D-9E3B-519E8BCE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9E8DD6-7D52-9344-96C5-51601ADF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EA37F-2925-EB44-AD50-38A98C736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5A3887-80AD-334C-B6CB-161E4C2F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8D54BE-ED9A-BB44-9B58-6D0935FF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3A1E6C-23AF-4342-8EC1-FEBFBC40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5DCC13-34C3-B84C-8B88-2CD56F89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9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1E974-5FF2-F64F-9BC5-EFB87DBC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68A437-06EC-B443-996B-FC35B8FF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390505-2E59-3941-8B29-DC54157E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AC8539-B657-8140-87CB-302C9B8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9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EB55F-03E0-4F4D-8206-00F0FBFB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D3E0A6-CD53-0845-84C6-4A6931EF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F75-3B29-9648-9FD5-C6D5ED7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17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4E235-29F5-684C-B980-D67D83F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07C70-FDAD-DE48-B23E-F90572B3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D5E73-134D-EE41-AB39-4ABDE9A3A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416A44-0937-C041-8D7F-88C4ACC5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49DF0-8AE1-A14D-89C5-467331DD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A1699-53F7-FA48-AE60-D926D38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16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52BFA-3D9B-F948-860F-93280C74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05D9DB-44EC-AA41-931B-3B3E46D6D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D11EDB-7D82-4C4C-BF59-260F27F7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964F19-3759-214F-B057-138A88CF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E127C5-73FA-524D-90FD-92F82979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AF8D5C-D59C-2E4A-83C7-9DBA05D3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86DD3-9747-AC4E-AA30-AA7CF595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F1425D-E15C-E74B-9B93-3305B88F4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B22DF-0CEA-7849-8594-898C923B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0461-E8AA-A74A-AAF5-63AA53B00DE5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D90DCA-3147-444B-BFD1-F2E726007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4FC1D9-5CD7-EC47-BF56-CB738AE7A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0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B67B5-88BA-254A-9AF1-D81A1B44E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лабораторной работы №9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92B9AB-6B92-3A40-A961-BC4E7134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6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36065-15FF-FF05-6898-50E620EA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3359"/>
            <a:ext cx="12192000" cy="2248430"/>
          </a:xfrm>
        </p:spPr>
        <p:txBody>
          <a:bodyPr>
            <a:normAutofit/>
          </a:bodyPr>
          <a:lstStyle/>
          <a:p>
            <a:r>
              <a:rPr lang="ru-RU" dirty="0"/>
              <a:t>Отказоустойчивость протокола </a:t>
            </a:r>
            <a:r>
              <a:rPr lang="en-US" dirty="0"/>
              <a:t>Rapid PVST</a:t>
            </a:r>
            <a:r>
              <a:rPr lang="ru-RU" dirty="0"/>
              <a:t>+ и время восстановления соединения при переключении на резервное соединение.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6F1CB-974C-D67B-BA56-6A38E28E55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7" y="2015071"/>
            <a:ext cx="5940425" cy="34785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1988B0-93E3-A686-3D3E-6D145EEE60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2015071"/>
            <a:ext cx="5940425" cy="34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1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B0083-F0B1-BE32-A377-A68FD1B11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192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Формирование и настройка агрегированного соединение интерфейсов Fa0/20 – Fa0/23 между коммутаторами msk-donskaya-sw-1 и msk-donskaya-sw-4.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7907D-45E7-4280-74EF-EE08F1CB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6" y="2273405"/>
            <a:ext cx="7717016" cy="35743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FDD425-9435-D1D0-9FD5-DB11BBFB5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52" y="2048510"/>
            <a:ext cx="4348348" cy="44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90A1-8B8C-CA45-92B0-A67A0C65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выполнения работы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3017516-25AE-AFC0-86D5-D6394C282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/>
              <a:t>Я сформировала резервное соединение между коммутаторами </a:t>
            </a:r>
            <a:r>
              <a:rPr lang="de-DE" dirty="0"/>
              <a:t>msk-donskayasw-1 </a:t>
            </a:r>
            <a:r>
              <a:rPr lang="ru-RU" dirty="0"/>
              <a:t>и </a:t>
            </a:r>
            <a:r>
              <a:rPr lang="de-DE" dirty="0"/>
              <a:t>msk-donskaya-sw-3. 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Я настроила балансировку нагрузки между резервными соединениями. </a:t>
            </a:r>
          </a:p>
          <a:p>
            <a:pPr marL="514350" indent="-514350">
              <a:buAutoNum type="arabicPeriod"/>
            </a:pPr>
            <a:r>
              <a:rPr lang="ru-RU" dirty="0"/>
              <a:t>Настроила режим </a:t>
            </a:r>
            <a:r>
              <a:rPr lang="de-DE" dirty="0" err="1"/>
              <a:t>Portfast</a:t>
            </a:r>
            <a:r>
              <a:rPr lang="de-DE" dirty="0"/>
              <a:t> </a:t>
            </a:r>
            <a:r>
              <a:rPr lang="ru-RU" dirty="0"/>
              <a:t>на тех интерфейсах коммутаторов, к которым подключены серверы. </a:t>
            </a:r>
          </a:p>
          <a:p>
            <a:pPr marL="514350" indent="-514350">
              <a:buAutoNum type="arabicPeriod"/>
            </a:pPr>
            <a:r>
              <a:rPr lang="ru-RU" dirty="0"/>
              <a:t>Изучила отказоустойчивость резервного соединения.  </a:t>
            </a:r>
          </a:p>
          <a:p>
            <a:pPr marL="514350" indent="-514350">
              <a:buAutoNum type="arabicPeriod"/>
            </a:pPr>
            <a:r>
              <a:rPr lang="ru-RU" dirty="0"/>
              <a:t>Сформировала и настроила агрегированное соединение интерфейсов </a:t>
            </a:r>
            <a:r>
              <a:rPr lang="de-DE" dirty="0"/>
              <a:t>Fa0/20 – Fa0/23 </a:t>
            </a:r>
            <a:r>
              <a:rPr lang="ru-RU" dirty="0"/>
              <a:t>между коммутаторами </a:t>
            </a:r>
            <a:r>
              <a:rPr lang="de-DE" dirty="0"/>
              <a:t>msk-donskaya-sw-1 </a:t>
            </a:r>
            <a:r>
              <a:rPr lang="ru-RU" dirty="0"/>
              <a:t>и </a:t>
            </a:r>
            <a:r>
              <a:rPr lang="de-DE" dirty="0"/>
              <a:t>msk-donskaya-sw-4.  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При выполнении работы необходимо было учитывать соглашение об именовании 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71395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AFC2F-CD86-B049-908A-DDDF22A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2F04-E436-DB4E-B8FD-09DF2531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</a:t>
            </a:r>
            <a:r>
              <a:rPr lang="en-US" dirty="0"/>
              <a:t> </a:t>
            </a:r>
            <a:r>
              <a:rPr lang="ru-RU" dirty="0"/>
              <a:t>изучила возможности протокола </a:t>
            </a:r>
            <a:r>
              <a:rPr lang="de-DE" dirty="0"/>
              <a:t>STP </a:t>
            </a:r>
            <a:r>
              <a:rPr lang="ru-RU" dirty="0"/>
              <a:t>и его модификации по обеспечению отказоустойчивости сети, агрегированию интерфейсов и перераспределению нагрузки между ними.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3FAC8-6EA7-2042-A6ED-8F23B45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A59CA-612F-4C46-832B-6F17F042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Изучение возможностей протокола </a:t>
            </a:r>
            <a:r>
              <a:rPr lang="de-DE" dirty="0"/>
              <a:t>STP </a:t>
            </a:r>
            <a:r>
              <a:rPr lang="ru-RU" dirty="0"/>
              <a:t>и его модификаций по обеспечению отказоустойчивости сети, агрегированию интерфейсов и перераспределению нагрузки между ними.</a:t>
            </a:r>
          </a:p>
        </p:txBody>
      </p:sp>
    </p:spTree>
    <p:extLst>
      <p:ext uri="{BB962C8B-B14F-4D97-AF65-F5344CB8AC3E}">
        <p14:creationId xmlns:p14="http://schemas.microsoft.com/office/powerpoint/2010/main" val="17869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DBDAF-FF0F-7F40-9FE8-CEA13F06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78BFE-0FEB-7E46-892A-C21334CE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/>
              <a:t>Сформируйте резервное соединение между коммутаторами </a:t>
            </a:r>
            <a:r>
              <a:rPr lang="de-DE" dirty="0"/>
              <a:t>msk-donskayasw-1 </a:t>
            </a:r>
            <a:r>
              <a:rPr lang="ru-RU" dirty="0"/>
              <a:t>и </a:t>
            </a:r>
            <a:r>
              <a:rPr lang="de-DE" dirty="0"/>
              <a:t>msk-donskaya-sw-3. 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Настройте балансировку нагрузки между резервными соединениями. </a:t>
            </a:r>
          </a:p>
          <a:p>
            <a:pPr marL="514350" indent="-514350">
              <a:buAutoNum type="arabicPeriod"/>
            </a:pPr>
            <a:r>
              <a:rPr lang="ru-RU" dirty="0"/>
              <a:t>Настройте режим </a:t>
            </a:r>
            <a:r>
              <a:rPr lang="de-DE" dirty="0" err="1"/>
              <a:t>Portfast</a:t>
            </a:r>
            <a:r>
              <a:rPr lang="de-DE" dirty="0"/>
              <a:t> </a:t>
            </a:r>
            <a:r>
              <a:rPr lang="ru-RU" dirty="0"/>
              <a:t>на тех интерфейсах коммутаторов, к которым подключены серверы. </a:t>
            </a:r>
          </a:p>
          <a:p>
            <a:pPr marL="514350" indent="-514350">
              <a:buAutoNum type="arabicPeriod"/>
            </a:pPr>
            <a:r>
              <a:rPr lang="ru-RU" dirty="0"/>
              <a:t>Изучите отказоустойчивость резервного соединения.  </a:t>
            </a:r>
          </a:p>
          <a:p>
            <a:pPr marL="514350" indent="-514350">
              <a:buAutoNum type="arabicPeriod"/>
            </a:pPr>
            <a:r>
              <a:rPr lang="ru-RU" dirty="0"/>
              <a:t>Сформируйте и настройте агрегированное соединение интерфейсов </a:t>
            </a:r>
            <a:r>
              <a:rPr lang="de-DE" dirty="0"/>
              <a:t>Fa0/20 – Fa0/23 </a:t>
            </a:r>
            <a:r>
              <a:rPr lang="ru-RU" dirty="0"/>
              <a:t>между коммутаторами </a:t>
            </a:r>
            <a:r>
              <a:rPr lang="de-DE" dirty="0"/>
              <a:t>msk-donskaya-sw-1 </a:t>
            </a:r>
            <a:r>
              <a:rPr lang="ru-RU" dirty="0"/>
              <a:t>и </a:t>
            </a:r>
            <a:r>
              <a:rPr lang="de-DE" dirty="0"/>
              <a:t>msk-donskaya-sw-4.  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При выполнении работы необходимо учитывать соглашение об именовании 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36661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F7D07-0263-EA4E-8F06-C9893630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289"/>
            <a:ext cx="10515600" cy="1325563"/>
          </a:xfrm>
        </p:spPr>
        <p:txBody>
          <a:bodyPr/>
          <a:lstStyle/>
          <a:p>
            <a:r>
              <a:rPr lang="ru-RU" dirty="0"/>
              <a:t>Схема</a:t>
            </a:r>
            <a:r>
              <a:rPr lang="en-US" dirty="0"/>
              <a:t> </a:t>
            </a:r>
            <a:r>
              <a:rPr lang="ru-RU" dirty="0"/>
              <a:t>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7907D-45E7-4280-74EF-EE08F1CB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5" y="1193800"/>
            <a:ext cx="11891819" cy="55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13893-D711-2446-81DE-9ECD935C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368"/>
            <a:ext cx="12192000" cy="2038563"/>
          </a:xfrm>
        </p:spPr>
        <p:txBody>
          <a:bodyPr>
            <a:normAutofit/>
          </a:bodyPr>
          <a:lstStyle/>
          <a:p>
            <a:r>
              <a:rPr lang="ru-RU" dirty="0"/>
              <a:t>Формирование резервного соединение между коммутаторами </a:t>
            </a:r>
            <a:r>
              <a:rPr lang="de-DE" dirty="0"/>
              <a:t>msk-donskayasw-1 </a:t>
            </a:r>
            <a:r>
              <a:rPr lang="ru-RU" dirty="0"/>
              <a:t>и </a:t>
            </a:r>
            <a:r>
              <a:rPr lang="de-DE" dirty="0"/>
              <a:t>msk-donskaya-sw-3.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2248EE-5F6E-482D-5B3A-780A21B47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90538"/>
            <a:ext cx="4224614" cy="40674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DA0A9-3DB5-0EB7-9454-9F17731D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87" y="2790537"/>
            <a:ext cx="4217123" cy="4067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472646-C034-330A-E4E0-847DA1BD8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2" y="1216233"/>
            <a:ext cx="6680015" cy="315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2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1E33-6839-874B-A511-F43A44FC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ru-RU" dirty="0"/>
              <a:t>Настройка балансировки нагрузки между резервными соединениями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DD5382-F548-8F69-2ACA-321F6812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292140"/>
            <a:ext cx="5486400" cy="53843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8D00B2-A962-7F29-3996-44A54E20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54" y="1232430"/>
            <a:ext cx="5940425" cy="28244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04231F-9B7F-71E5-73F4-1E8671E9EC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53" y="4033520"/>
            <a:ext cx="5940425" cy="28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667FCF-84E3-6044-B257-FD2C006E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7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Настройка режима </a:t>
            </a:r>
            <a:r>
              <a:rPr lang="ru-RU" dirty="0" err="1"/>
              <a:t>Portfast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4A224C-D460-95EE-F19E-823756C2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3" y="1337733"/>
            <a:ext cx="5158757" cy="53286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9951D6-C8EB-F079-AFB8-77B7FBA3D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21" y="1337733"/>
            <a:ext cx="5158757" cy="53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D4DA2-626B-0743-BC81-84D4B3A2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-321733"/>
            <a:ext cx="11880850" cy="2502535"/>
          </a:xfrm>
        </p:spPr>
        <p:txBody>
          <a:bodyPr>
            <a:normAutofit/>
          </a:bodyPr>
          <a:lstStyle/>
          <a:p>
            <a:r>
              <a:rPr lang="ru-RU" dirty="0"/>
              <a:t>Отказоустойчивость протокола </a:t>
            </a:r>
            <a:r>
              <a:rPr lang="en-US" dirty="0"/>
              <a:t>STP</a:t>
            </a:r>
            <a:r>
              <a:rPr lang="ru-RU" dirty="0"/>
              <a:t> и время восстановления соединения при переключении на резервное соединение.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0CBEF4-7327-EA8F-54E9-1B5A49C610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180802"/>
            <a:ext cx="5940425" cy="3478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535CEC-B49E-D6D4-D9B6-261A6985E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0802"/>
            <a:ext cx="5940425" cy="34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5AB07-913F-DC49-95DB-88EF5E8B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Переключение коммутаторов в режим работы по протоколу </a:t>
            </a:r>
            <a:r>
              <a:rPr lang="en-US" dirty="0"/>
              <a:t>Rapid PVST</a:t>
            </a:r>
            <a:r>
              <a:rPr lang="ru-RU" dirty="0"/>
              <a:t>+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52811A-5C01-5D3D-91F8-A1D859A23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89735"/>
            <a:ext cx="5940425" cy="34785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42FE21-E848-983A-5271-2D6F063F8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1689735"/>
            <a:ext cx="5940425" cy="34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13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258</Words>
  <Application>Microsoft Macintosh PowerPoint</Application>
  <PresentationFormat>Широкоэкранный</PresentationFormat>
  <Paragraphs>27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Защита лабораторной работы №9</vt:lpstr>
      <vt:lpstr>Цель лабораторной работы</vt:lpstr>
      <vt:lpstr>Задание лабораторной работы</vt:lpstr>
      <vt:lpstr>Схема сети</vt:lpstr>
      <vt:lpstr>Формирование резервного соединение между коммутаторами msk-donskayasw-1 и msk-donskaya-sw-3. </vt:lpstr>
      <vt:lpstr>Настройка балансировки нагрузки между резервными соединениями</vt:lpstr>
      <vt:lpstr>Настройка режима Portfast</vt:lpstr>
      <vt:lpstr>Отказоустойчивость протокола STP и время восстановления соединения при переключении на резервное соединение.</vt:lpstr>
      <vt:lpstr>Переключение коммутаторов в режим работы по протоколу Rapid PVST+ </vt:lpstr>
      <vt:lpstr>Отказоустойчивость протокола Rapid PVST+ и время восстановления соединения при переключении на резервное соединение.</vt:lpstr>
      <vt:lpstr>Формирование и настройка агрегированного соединение интерфейсов Fa0/20 – Fa0/23 между коммутаторами msk-donskaya-sw-1 и msk-donskaya-sw-4. </vt:lpstr>
      <vt:lpstr>Итоги выполнения работы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Екатерина-Виктория Петрова</dc:creator>
  <cp:lastModifiedBy>Екатерина-Виктория Петрова</cp:lastModifiedBy>
  <cp:revision>14</cp:revision>
  <dcterms:created xsi:type="dcterms:W3CDTF">2021-10-31T04:47:31Z</dcterms:created>
  <dcterms:modified xsi:type="dcterms:W3CDTF">2022-04-16T19:58:52Z</dcterms:modified>
</cp:coreProperties>
</file>